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3"/>
  </p:notesMasterIdLst>
  <p:sldIdLst>
    <p:sldId id="262" r:id="rId2"/>
  </p:sldIdLst>
  <p:sldSz cx="6858000" cy="9144000" type="letter"/>
  <p:notesSz cx="6858000" cy="9144000"/>
  <p:embeddedFontLst>
    <p:embeddedFont>
      <p:font typeface="Calibri" panose="020F0502020204030204" pitchFamily="34" charset="0"/>
      <p:regular r:id="rId4"/>
      <p:bold r:id="rId5"/>
      <p:italic r:id="rId6"/>
      <p:boldItalic r:id="rId7"/>
    </p:embeddedFont>
    <p:embeddedFont>
      <p:font typeface="Calibri Light" panose="020F0302020204030204" pitchFamily="34" charset="0"/>
      <p:regular r:id="rId8"/>
      <p:italic r:id="rId9"/>
    </p:embeddedFont>
    <p:embeddedFont>
      <p:font typeface="Lato" panose="020F0502020204030203" pitchFamily="34" charset="0"/>
      <p:regular r:id="rId10"/>
      <p:bold r:id="rId11"/>
      <p:italic r:id="rId12"/>
      <p:boldItalic r:id="rId13"/>
    </p:embeddedFont>
    <p:embeddedFont>
      <p:font typeface="Lato Black" panose="020F0502020204030203" pitchFamily="34" charset="0"/>
      <p:bold r:id="rId14"/>
      <p:italic r:id="rId15"/>
      <p:boldItalic r:id="rId16"/>
    </p:embeddedFont>
    <p:embeddedFont>
      <p:font typeface="Lato Light" panose="020F0502020204030203" pitchFamily="34" charset="0"/>
      <p:regular r:id="rId17"/>
      <p:italic r:id="rId1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77" userDrawn="1">
          <p15:clr>
            <a:srgbClr val="A4A3A4"/>
          </p15:clr>
        </p15:guide>
        <p15:guide id="2" pos="2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1A52"/>
    <a:srgbClr val="BEBD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10"/>
    <p:restoredTop sz="96770"/>
  </p:normalViewPr>
  <p:slideViewPr>
    <p:cSldViewPr snapToGrid="0" snapToObjects="1" showGuides="1">
      <p:cViewPr varScale="1">
        <p:scale>
          <a:sx n="90" d="100"/>
          <a:sy n="90" d="100"/>
        </p:scale>
        <p:origin x="3264" y="192"/>
      </p:cViewPr>
      <p:guideLst>
        <p:guide orient="horz" pos="4377"/>
        <p:guide pos="2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font" Target="fonts/font15.fntdata"/><Relationship Id="rId3" Type="http://schemas.openxmlformats.org/officeDocument/2006/relationships/notesMaster" Target="notesMasters/notesMaster1.xml"/><Relationship Id="rId21" Type="http://schemas.openxmlformats.org/officeDocument/2006/relationships/theme" Target="theme/theme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10" Type="http://schemas.openxmlformats.org/officeDocument/2006/relationships/font" Target="fonts/font7.fntdata"/><Relationship Id="rId19" Type="http://schemas.openxmlformats.org/officeDocument/2006/relationships/presProps" Target="presProps.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B3148-1775-B14D-9821-A601523A67B7}" type="datetimeFigureOut">
              <a:rPr lang="en-PK" smtClean="0"/>
              <a:t>6/26/23</a:t>
            </a:fld>
            <a:endParaRPr lang="en-PK"/>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E7A0A1-222E-754A-8398-6E64A50A457F}" type="slidenum">
              <a:rPr lang="en-PK" smtClean="0"/>
              <a:t>‹#›</a:t>
            </a:fld>
            <a:endParaRPr lang="en-PK"/>
          </a:p>
        </p:txBody>
      </p:sp>
    </p:spTree>
    <p:extLst>
      <p:ext uri="{BB962C8B-B14F-4D97-AF65-F5344CB8AC3E}">
        <p14:creationId xmlns:p14="http://schemas.microsoft.com/office/powerpoint/2010/main" val="4246919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7A0A1-222E-754A-8398-6E64A50A457F}" type="slidenum">
              <a:rPr lang="en-PK" smtClean="0"/>
              <a:t>1</a:t>
            </a:fld>
            <a:endParaRPr lang="en-PK"/>
          </a:p>
        </p:txBody>
      </p:sp>
    </p:spTree>
    <p:extLst>
      <p:ext uri="{BB962C8B-B14F-4D97-AF65-F5344CB8AC3E}">
        <p14:creationId xmlns:p14="http://schemas.microsoft.com/office/powerpoint/2010/main" val="1014577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1155BC2-4DE6-D841-A745-6F4AB12B5E33}" type="datetimeFigureOut">
              <a:rPr lang="en-PK" smtClean="0"/>
              <a:t>6/26/23</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77DE413F-2E06-E44E-9815-F2E62C1245D7}" type="slidenum">
              <a:rPr lang="en-PK" smtClean="0"/>
              <a:t>‹#›</a:t>
            </a:fld>
            <a:endParaRPr lang="en-PK"/>
          </a:p>
        </p:txBody>
      </p:sp>
    </p:spTree>
    <p:extLst>
      <p:ext uri="{BB962C8B-B14F-4D97-AF65-F5344CB8AC3E}">
        <p14:creationId xmlns:p14="http://schemas.microsoft.com/office/powerpoint/2010/main" val="1252977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1155BC2-4DE6-D841-A745-6F4AB12B5E33}" type="datetimeFigureOut">
              <a:rPr lang="en-PK" smtClean="0"/>
              <a:t>6/26/23</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77DE413F-2E06-E44E-9815-F2E62C1245D7}" type="slidenum">
              <a:rPr lang="en-PK" smtClean="0"/>
              <a:t>‹#›</a:t>
            </a:fld>
            <a:endParaRPr lang="en-PK"/>
          </a:p>
        </p:txBody>
      </p:sp>
    </p:spTree>
    <p:extLst>
      <p:ext uri="{BB962C8B-B14F-4D97-AF65-F5344CB8AC3E}">
        <p14:creationId xmlns:p14="http://schemas.microsoft.com/office/powerpoint/2010/main" val="3610123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1155BC2-4DE6-D841-A745-6F4AB12B5E33}" type="datetimeFigureOut">
              <a:rPr lang="en-PK" smtClean="0"/>
              <a:t>6/26/23</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77DE413F-2E06-E44E-9815-F2E62C1245D7}" type="slidenum">
              <a:rPr lang="en-PK" smtClean="0"/>
              <a:t>‹#›</a:t>
            </a:fld>
            <a:endParaRPr lang="en-PK"/>
          </a:p>
        </p:txBody>
      </p:sp>
    </p:spTree>
    <p:extLst>
      <p:ext uri="{BB962C8B-B14F-4D97-AF65-F5344CB8AC3E}">
        <p14:creationId xmlns:p14="http://schemas.microsoft.com/office/powerpoint/2010/main" val="687538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1155BC2-4DE6-D841-A745-6F4AB12B5E33}" type="datetimeFigureOut">
              <a:rPr lang="en-PK" smtClean="0"/>
              <a:t>6/26/23</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77DE413F-2E06-E44E-9815-F2E62C1245D7}" type="slidenum">
              <a:rPr lang="en-PK" smtClean="0"/>
              <a:t>‹#›</a:t>
            </a:fld>
            <a:endParaRPr lang="en-PK"/>
          </a:p>
        </p:txBody>
      </p:sp>
    </p:spTree>
    <p:extLst>
      <p:ext uri="{BB962C8B-B14F-4D97-AF65-F5344CB8AC3E}">
        <p14:creationId xmlns:p14="http://schemas.microsoft.com/office/powerpoint/2010/main" val="431697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1155BC2-4DE6-D841-A745-6F4AB12B5E33}" type="datetimeFigureOut">
              <a:rPr lang="en-PK" smtClean="0"/>
              <a:t>6/26/23</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77DE413F-2E06-E44E-9815-F2E62C1245D7}" type="slidenum">
              <a:rPr lang="en-PK" smtClean="0"/>
              <a:t>‹#›</a:t>
            </a:fld>
            <a:endParaRPr lang="en-PK"/>
          </a:p>
        </p:txBody>
      </p:sp>
    </p:spTree>
    <p:extLst>
      <p:ext uri="{BB962C8B-B14F-4D97-AF65-F5344CB8AC3E}">
        <p14:creationId xmlns:p14="http://schemas.microsoft.com/office/powerpoint/2010/main" val="2710877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1155BC2-4DE6-D841-A745-6F4AB12B5E33}" type="datetimeFigureOut">
              <a:rPr lang="en-PK" smtClean="0"/>
              <a:t>6/26/23</a:t>
            </a:fld>
            <a:endParaRPr lang="en-PK"/>
          </a:p>
        </p:txBody>
      </p:sp>
      <p:sp>
        <p:nvSpPr>
          <p:cNvPr id="6" name="Footer Placeholder 5"/>
          <p:cNvSpPr>
            <a:spLocks noGrp="1"/>
          </p:cNvSpPr>
          <p:nvPr>
            <p:ph type="ftr" sz="quarter" idx="11"/>
          </p:nvPr>
        </p:nvSpPr>
        <p:spPr/>
        <p:txBody>
          <a:bodyPr/>
          <a:lstStyle/>
          <a:p>
            <a:endParaRPr lang="en-PK"/>
          </a:p>
        </p:txBody>
      </p:sp>
      <p:sp>
        <p:nvSpPr>
          <p:cNvPr id="7" name="Slide Number Placeholder 6"/>
          <p:cNvSpPr>
            <a:spLocks noGrp="1"/>
          </p:cNvSpPr>
          <p:nvPr>
            <p:ph type="sldNum" sz="quarter" idx="12"/>
          </p:nvPr>
        </p:nvSpPr>
        <p:spPr/>
        <p:txBody>
          <a:bodyPr/>
          <a:lstStyle/>
          <a:p>
            <a:fld id="{77DE413F-2E06-E44E-9815-F2E62C1245D7}" type="slidenum">
              <a:rPr lang="en-PK" smtClean="0"/>
              <a:t>‹#›</a:t>
            </a:fld>
            <a:endParaRPr lang="en-PK"/>
          </a:p>
        </p:txBody>
      </p:sp>
    </p:spTree>
    <p:extLst>
      <p:ext uri="{BB962C8B-B14F-4D97-AF65-F5344CB8AC3E}">
        <p14:creationId xmlns:p14="http://schemas.microsoft.com/office/powerpoint/2010/main" val="2165595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1155BC2-4DE6-D841-A745-6F4AB12B5E33}" type="datetimeFigureOut">
              <a:rPr lang="en-PK" smtClean="0"/>
              <a:t>6/26/23</a:t>
            </a:fld>
            <a:endParaRPr lang="en-PK"/>
          </a:p>
        </p:txBody>
      </p:sp>
      <p:sp>
        <p:nvSpPr>
          <p:cNvPr id="8" name="Footer Placeholder 7"/>
          <p:cNvSpPr>
            <a:spLocks noGrp="1"/>
          </p:cNvSpPr>
          <p:nvPr>
            <p:ph type="ftr" sz="quarter" idx="11"/>
          </p:nvPr>
        </p:nvSpPr>
        <p:spPr/>
        <p:txBody>
          <a:bodyPr/>
          <a:lstStyle/>
          <a:p>
            <a:endParaRPr lang="en-PK"/>
          </a:p>
        </p:txBody>
      </p:sp>
      <p:sp>
        <p:nvSpPr>
          <p:cNvPr id="9" name="Slide Number Placeholder 8"/>
          <p:cNvSpPr>
            <a:spLocks noGrp="1"/>
          </p:cNvSpPr>
          <p:nvPr>
            <p:ph type="sldNum" sz="quarter" idx="12"/>
          </p:nvPr>
        </p:nvSpPr>
        <p:spPr/>
        <p:txBody>
          <a:bodyPr/>
          <a:lstStyle/>
          <a:p>
            <a:fld id="{77DE413F-2E06-E44E-9815-F2E62C1245D7}" type="slidenum">
              <a:rPr lang="en-PK" smtClean="0"/>
              <a:t>‹#›</a:t>
            </a:fld>
            <a:endParaRPr lang="en-PK"/>
          </a:p>
        </p:txBody>
      </p:sp>
    </p:spTree>
    <p:extLst>
      <p:ext uri="{BB962C8B-B14F-4D97-AF65-F5344CB8AC3E}">
        <p14:creationId xmlns:p14="http://schemas.microsoft.com/office/powerpoint/2010/main" val="3901249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1155BC2-4DE6-D841-A745-6F4AB12B5E33}" type="datetimeFigureOut">
              <a:rPr lang="en-PK" smtClean="0"/>
              <a:t>6/26/23</a:t>
            </a:fld>
            <a:endParaRPr lang="en-PK"/>
          </a:p>
        </p:txBody>
      </p:sp>
      <p:sp>
        <p:nvSpPr>
          <p:cNvPr id="4" name="Footer Placeholder 3"/>
          <p:cNvSpPr>
            <a:spLocks noGrp="1"/>
          </p:cNvSpPr>
          <p:nvPr>
            <p:ph type="ftr" sz="quarter" idx="11"/>
          </p:nvPr>
        </p:nvSpPr>
        <p:spPr/>
        <p:txBody>
          <a:bodyPr/>
          <a:lstStyle/>
          <a:p>
            <a:endParaRPr lang="en-PK"/>
          </a:p>
        </p:txBody>
      </p:sp>
      <p:sp>
        <p:nvSpPr>
          <p:cNvPr id="5" name="Slide Number Placeholder 4"/>
          <p:cNvSpPr>
            <a:spLocks noGrp="1"/>
          </p:cNvSpPr>
          <p:nvPr>
            <p:ph type="sldNum" sz="quarter" idx="12"/>
          </p:nvPr>
        </p:nvSpPr>
        <p:spPr/>
        <p:txBody>
          <a:bodyPr/>
          <a:lstStyle/>
          <a:p>
            <a:fld id="{77DE413F-2E06-E44E-9815-F2E62C1245D7}" type="slidenum">
              <a:rPr lang="en-PK" smtClean="0"/>
              <a:t>‹#›</a:t>
            </a:fld>
            <a:endParaRPr lang="en-PK"/>
          </a:p>
        </p:txBody>
      </p:sp>
    </p:spTree>
    <p:extLst>
      <p:ext uri="{BB962C8B-B14F-4D97-AF65-F5344CB8AC3E}">
        <p14:creationId xmlns:p14="http://schemas.microsoft.com/office/powerpoint/2010/main" val="116769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155BC2-4DE6-D841-A745-6F4AB12B5E33}" type="datetimeFigureOut">
              <a:rPr lang="en-PK" smtClean="0"/>
              <a:t>6/26/23</a:t>
            </a:fld>
            <a:endParaRPr lang="en-PK"/>
          </a:p>
        </p:txBody>
      </p:sp>
      <p:sp>
        <p:nvSpPr>
          <p:cNvPr id="3" name="Footer Placeholder 2"/>
          <p:cNvSpPr>
            <a:spLocks noGrp="1"/>
          </p:cNvSpPr>
          <p:nvPr>
            <p:ph type="ftr" sz="quarter" idx="11"/>
          </p:nvPr>
        </p:nvSpPr>
        <p:spPr/>
        <p:txBody>
          <a:bodyPr/>
          <a:lstStyle/>
          <a:p>
            <a:endParaRPr lang="en-PK"/>
          </a:p>
        </p:txBody>
      </p:sp>
      <p:sp>
        <p:nvSpPr>
          <p:cNvPr id="4" name="Slide Number Placeholder 3"/>
          <p:cNvSpPr>
            <a:spLocks noGrp="1"/>
          </p:cNvSpPr>
          <p:nvPr>
            <p:ph type="sldNum" sz="quarter" idx="12"/>
          </p:nvPr>
        </p:nvSpPr>
        <p:spPr/>
        <p:txBody>
          <a:bodyPr/>
          <a:lstStyle/>
          <a:p>
            <a:fld id="{77DE413F-2E06-E44E-9815-F2E62C1245D7}" type="slidenum">
              <a:rPr lang="en-PK" smtClean="0"/>
              <a:t>‹#›</a:t>
            </a:fld>
            <a:endParaRPr lang="en-PK"/>
          </a:p>
        </p:txBody>
      </p:sp>
    </p:spTree>
    <p:extLst>
      <p:ext uri="{BB962C8B-B14F-4D97-AF65-F5344CB8AC3E}">
        <p14:creationId xmlns:p14="http://schemas.microsoft.com/office/powerpoint/2010/main" val="683796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01155BC2-4DE6-D841-A745-6F4AB12B5E33}" type="datetimeFigureOut">
              <a:rPr lang="en-PK" smtClean="0"/>
              <a:t>6/26/23</a:t>
            </a:fld>
            <a:endParaRPr lang="en-PK"/>
          </a:p>
        </p:txBody>
      </p:sp>
      <p:sp>
        <p:nvSpPr>
          <p:cNvPr id="6" name="Footer Placeholder 5"/>
          <p:cNvSpPr>
            <a:spLocks noGrp="1"/>
          </p:cNvSpPr>
          <p:nvPr>
            <p:ph type="ftr" sz="quarter" idx="11"/>
          </p:nvPr>
        </p:nvSpPr>
        <p:spPr/>
        <p:txBody>
          <a:bodyPr/>
          <a:lstStyle/>
          <a:p>
            <a:endParaRPr lang="en-PK"/>
          </a:p>
        </p:txBody>
      </p:sp>
      <p:sp>
        <p:nvSpPr>
          <p:cNvPr id="7" name="Slide Number Placeholder 6"/>
          <p:cNvSpPr>
            <a:spLocks noGrp="1"/>
          </p:cNvSpPr>
          <p:nvPr>
            <p:ph type="sldNum" sz="quarter" idx="12"/>
          </p:nvPr>
        </p:nvSpPr>
        <p:spPr/>
        <p:txBody>
          <a:bodyPr/>
          <a:lstStyle/>
          <a:p>
            <a:fld id="{77DE413F-2E06-E44E-9815-F2E62C1245D7}" type="slidenum">
              <a:rPr lang="en-PK" smtClean="0"/>
              <a:t>‹#›</a:t>
            </a:fld>
            <a:endParaRPr lang="en-PK"/>
          </a:p>
        </p:txBody>
      </p:sp>
    </p:spTree>
    <p:extLst>
      <p:ext uri="{BB962C8B-B14F-4D97-AF65-F5344CB8AC3E}">
        <p14:creationId xmlns:p14="http://schemas.microsoft.com/office/powerpoint/2010/main" val="7628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01155BC2-4DE6-D841-A745-6F4AB12B5E33}" type="datetimeFigureOut">
              <a:rPr lang="en-PK" smtClean="0"/>
              <a:t>6/26/23</a:t>
            </a:fld>
            <a:endParaRPr lang="en-PK"/>
          </a:p>
        </p:txBody>
      </p:sp>
      <p:sp>
        <p:nvSpPr>
          <p:cNvPr id="6" name="Footer Placeholder 5"/>
          <p:cNvSpPr>
            <a:spLocks noGrp="1"/>
          </p:cNvSpPr>
          <p:nvPr>
            <p:ph type="ftr" sz="quarter" idx="11"/>
          </p:nvPr>
        </p:nvSpPr>
        <p:spPr/>
        <p:txBody>
          <a:bodyPr/>
          <a:lstStyle/>
          <a:p>
            <a:endParaRPr lang="en-PK"/>
          </a:p>
        </p:txBody>
      </p:sp>
      <p:sp>
        <p:nvSpPr>
          <p:cNvPr id="7" name="Slide Number Placeholder 6"/>
          <p:cNvSpPr>
            <a:spLocks noGrp="1"/>
          </p:cNvSpPr>
          <p:nvPr>
            <p:ph type="sldNum" sz="quarter" idx="12"/>
          </p:nvPr>
        </p:nvSpPr>
        <p:spPr/>
        <p:txBody>
          <a:bodyPr/>
          <a:lstStyle/>
          <a:p>
            <a:fld id="{77DE413F-2E06-E44E-9815-F2E62C1245D7}" type="slidenum">
              <a:rPr lang="en-PK" smtClean="0"/>
              <a:t>‹#›</a:t>
            </a:fld>
            <a:endParaRPr lang="en-PK"/>
          </a:p>
        </p:txBody>
      </p:sp>
    </p:spTree>
    <p:extLst>
      <p:ext uri="{BB962C8B-B14F-4D97-AF65-F5344CB8AC3E}">
        <p14:creationId xmlns:p14="http://schemas.microsoft.com/office/powerpoint/2010/main" val="2726520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01155BC2-4DE6-D841-A745-6F4AB12B5E33}" type="datetimeFigureOut">
              <a:rPr lang="en-PK" smtClean="0"/>
              <a:t>6/26/23</a:t>
            </a:fld>
            <a:endParaRPr lang="en-PK"/>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PK"/>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77DE413F-2E06-E44E-9815-F2E62C1245D7}" type="slidenum">
              <a:rPr lang="en-PK" smtClean="0"/>
              <a:t>‹#›</a:t>
            </a:fld>
            <a:endParaRPr lang="en-PK"/>
          </a:p>
        </p:txBody>
      </p:sp>
    </p:spTree>
    <p:extLst>
      <p:ext uri="{BB962C8B-B14F-4D97-AF65-F5344CB8AC3E}">
        <p14:creationId xmlns:p14="http://schemas.microsoft.com/office/powerpoint/2010/main" val="11982588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ople Walking on Pedestrian Lane">
            <a:extLst>
              <a:ext uri="{FF2B5EF4-FFF2-40B4-BE49-F238E27FC236}">
                <a16:creationId xmlns:a16="http://schemas.microsoft.com/office/drawing/2014/main" id="{50A8FC35-7674-6447-885B-9C18F86957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 t="11709" r="-130" b="37554"/>
          <a:stretch/>
        </p:blipFill>
        <p:spPr bwMode="auto">
          <a:xfrm>
            <a:off x="0" y="1"/>
            <a:ext cx="6866906" cy="23156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D571B76-439E-3F43-96ED-039B24D81481}"/>
              </a:ext>
            </a:extLst>
          </p:cNvPr>
          <p:cNvSpPr/>
          <p:nvPr/>
        </p:nvSpPr>
        <p:spPr>
          <a:xfrm flipV="1">
            <a:off x="0" y="124573"/>
            <a:ext cx="6858000" cy="2315688"/>
          </a:xfrm>
          <a:prstGeom prst="rect">
            <a:avLst/>
          </a:prstGeom>
          <a:solidFill>
            <a:srgbClr val="421A52">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Parallelogram 7">
            <a:extLst>
              <a:ext uri="{FF2B5EF4-FFF2-40B4-BE49-F238E27FC236}">
                <a16:creationId xmlns:a16="http://schemas.microsoft.com/office/drawing/2014/main" id="{CFD4031E-C19E-AC47-A2DE-C7CA8F62E53F}"/>
              </a:ext>
            </a:extLst>
          </p:cNvPr>
          <p:cNvSpPr/>
          <p:nvPr/>
        </p:nvSpPr>
        <p:spPr>
          <a:xfrm>
            <a:off x="463138" y="0"/>
            <a:ext cx="2173184" cy="1098468"/>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2" name="Picture 1">
            <a:extLst>
              <a:ext uri="{FF2B5EF4-FFF2-40B4-BE49-F238E27FC236}">
                <a16:creationId xmlns:a16="http://schemas.microsoft.com/office/drawing/2014/main" id="{C996C773-C614-1141-9BBE-43D6C88508BA}"/>
              </a:ext>
            </a:extLst>
          </p:cNvPr>
          <p:cNvPicPr>
            <a:picLocks noChangeAspect="1"/>
          </p:cNvPicPr>
          <p:nvPr/>
        </p:nvPicPr>
        <p:blipFill>
          <a:blip r:embed="rId4"/>
          <a:stretch>
            <a:fillRect/>
          </a:stretch>
        </p:blipFill>
        <p:spPr>
          <a:xfrm>
            <a:off x="704473" y="210378"/>
            <a:ext cx="1643014" cy="796461"/>
          </a:xfrm>
          <a:prstGeom prst="rect">
            <a:avLst/>
          </a:prstGeom>
        </p:spPr>
      </p:pic>
      <p:sp>
        <p:nvSpPr>
          <p:cNvPr id="9" name="TextBox 8">
            <a:extLst>
              <a:ext uri="{FF2B5EF4-FFF2-40B4-BE49-F238E27FC236}">
                <a16:creationId xmlns:a16="http://schemas.microsoft.com/office/drawing/2014/main" id="{2BE4EE2D-4CFC-FE4D-B561-00B858ED8269}"/>
              </a:ext>
            </a:extLst>
          </p:cNvPr>
          <p:cNvSpPr txBox="1"/>
          <p:nvPr/>
        </p:nvSpPr>
        <p:spPr>
          <a:xfrm>
            <a:off x="343010" y="1460313"/>
            <a:ext cx="3257323" cy="979948"/>
          </a:xfrm>
          <a:prstGeom prst="rect">
            <a:avLst/>
          </a:prstGeom>
          <a:noFill/>
        </p:spPr>
        <p:txBody>
          <a:bodyPr wrap="square" rtlCol="0">
            <a:spAutoFit/>
          </a:bodyPr>
          <a:lstStyle/>
          <a:p>
            <a:pPr>
              <a:lnSpc>
                <a:spcPts val="2280"/>
              </a:lnSpc>
            </a:pPr>
            <a:r>
              <a:rPr lang="en-GB" sz="2800" b="1" dirty="0">
                <a:solidFill>
                  <a:schemeClr val="bg1"/>
                </a:solidFill>
                <a:latin typeface="Lato Black" panose="020F0502020204030203" pitchFamily="34" charset="77"/>
              </a:rPr>
              <a:t>PARIS LOVE PRODUCTIVITY INSTITUTE, LLC</a:t>
            </a:r>
          </a:p>
        </p:txBody>
      </p:sp>
      <p:sp>
        <p:nvSpPr>
          <p:cNvPr id="6" name="Rectangle 5">
            <a:extLst>
              <a:ext uri="{FF2B5EF4-FFF2-40B4-BE49-F238E27FC236}">
                <a16:creationId xmlns:a16="http://schemas.microsoft.com/office/drawing/2014/main" id="{60CBB418-1E0F-CC4A-80AB-DB2B37D8909E}"/>
              </a:ext>
            </a:extLst>
          </p:cNvPr>
          <p:cNvSpPr/>
          <p:nvPr/>
        </p:nvSpPr>
        <p:spPr>
          <a:xfrm>
            <a:off x="343010" y="2866557"/>
            <a:ext cx="6171980" cy="1477328"/>
          </a:xfrm>
          <a:prstGeom prst="rect">
            <a:avLst/>
          </a:prstGeom>
        </p:spPr>
        <p:txBody>
          <a:bodyPr wrap="square">
            <a:spAutoFit/>
          </a:bodyPr>
          <a:lstStyle/>
          <a:p>
            <a:r>
              <a:rPr lang="en-US" sz="1000" dirty="0">
                <a:solidFill>
                  <a:schemeClr val="bg2">
                    <a:lumMod val="10000"/>
                  </a:schemeClr>
                </a:solidFill>
                <a:latin typeface="Lato Light" panose="020F0302020204030203" pitchFamily="34" charset="77"/>
              </a:rPr>
              <a:t>The Paris Love Productivity Institute, LLC (PLPI) provides services to Fortune 250 and Fortune 500 companies helping them improve productivity and efficiently within the workplace. We assist them in doing the things they always talk about but never get around to doing. These combined businesses employed over 30,000 individuals. On average, we increase staff engagement and productivity by 30% and assist with retention and accountability of their workforce. </a:t>
            </a:r>
          </a:p>
          <a:p>
            <a:endParaRPr lang="en-US" sz="1000" dirty="0">
              <a:solidFill>
                <a:schemeClr val="bg2">
                  <a:lumMod val="10000"/>
                </a:schemeClr>
              </a:solidFill>
              <a:latin typeface="Lato Light" panose="020F0302020204030203" pitchFamily="34" charset="77"/>
            </a:endParaRPr>
          </a:p>
          <a:p>
            <a:r>
              <a:rPr lang="en-GB" sz="1000" dirty="0">
                <a:solidFill>
                  <a:schemeClr val="bg2">
                    <a:lumMod val="10000"/>
                  </a:schemeClr>
                </a:solidFill>
                <a:latin typeface="Lato Light" panose="020F0302020204030203" pitchFamily="34" charset="77"/>
              </a:rPr>
              <a:t>We offer a time personality assessment with a five-step process to promote, improve, and evaluate the productivity and efficiency of an organization.  After the initial assessment, we provide a 30-day accountability follow-up to ensure the success of the organization and its employees.</a:t>
            </a:r>
            <a:endParaRPr lang="en-PK" sz="1000" dirty="0">
              <a:solidFill>
                <a:schemeClr val="bg2">
                  <a:lumMod val="10000"/>
                </a:schemeClr>
              </a:solidFill>
              <a:latin typeface="Lato Light" panose="020F0302020204030203" pitchFamily="34" charset="77"/>
            </a:endParaRPr>
          </a:p>
        </p:txBody>
      </p:sp>
      <p:sp>
        <p:nvSpPr>
          <p:cNvPr id="7" name="Rectangle 6">
            <a:extLst>
              <a:ext uri="{FF2B5EF4-FFF2-40B4-BE49-F238E27FC236}">
                <a16:creationId xmlns:a16="http://schemas.microsoft.com/office/drawing/2014/main" id="{6872754F-54BF-654C-B97A-C8717813E8EE}"/>
              </a:ext>
            </a:extLst>
          </p:cNvPr>
          <p:cNvSpPr/>
          <p:nvPr/>
        </p:nvSpPr>
        <p:spPr>
          <a:xfrm>
            <a:off x="343010" y="2558780"/>
            <a:ext cx="1595309" cy="338554"/>
          </a:xfrm>
          <a:prstGeom prst="rect">
            <a:avLst/>
          </a:prstGeom>
        </p:spPr>
        <p:txBody>
          <a:bodyPr wrap="none">
            <a:spAutoFit/>
          </a:bodyPr>
          <a:lstStyle/>
          <a:p>
            <a:r>
              <a:rPr lang="en-PK" sz="1600" b="1" dirty="0">
                <a:solidFill>
                  <a:srgbClr val="421A52"/>
                </a:solidFill>
                <a:latin typeface="Lato Black" panose="020F0502020204030203" pitchFamily="34" charset="77"/>
              </a:rPr>
              <a:t>CAPABILITIES:</a:t>
            </a:r>
          </a:p>
        </p:txBody>
      </p:sp>
      <p:sp>
        <p:nvSpPr>
          <p:cNvPr id="14" name="Rectangle 13">
            <a:extLst>
              <a:ext uri="{FF2B5EF4-FFF2-40B4-BE49-F238E27FC236}">
                <a16:creationId xmlns:a16="http://schemas.microsoft.com/office/drawing/2014/main" id="{878E0A83-CD58-9A4F-AE58-BF3EC5768E68}"/>
              </a:ext>
            </a:extLst>
          </p:cNvPr>
          <p:cNvSpPr/>
          <p:nvPr/>
        </p:nvSpPr>
        <p:spPr>
          <a:xfrm>
            <a:off x="343010" y="5165747"/>
            <a:ext cx="3024743" cy="1477328"/>
          </a:xfrm>
          <a:prstGeom prst="rect">
            <a:avLst/>
          </a:prstGeom>
        </p:spPr>
        <p:txBody>
          <a:bodyPr wrap="square">
            <a:spAutoFit/>
          </a:bodyPr>
          <a:lstStyle/>
          <a:p>
            <a:pPr marL="171450" indent="-171450">
              <a:buClr>
                <a:srgbClr val="421A52"/>
              </a:buClr>
              <a:buFont typeface="Arial" panose="020B0604020202020204" pitchFamily="34" charset="0"/>
              <a:buChar char="•"/>
            </a:pPr>
            <a:r>
              <a:rPr lang="en-PK" sz="1000" dirty="0">
                <a:solidFill>
                  <a:schemeClr val="bg2">
                    <a:lumMod val="10000"/>
                  </a:schemeClr>
                </a:solidFill>
                <a:latin typeface="Lato Light" panose="020F0302020204030203" pitchFamily="34" charset="77"/>
              </a:rPr>
              <a:t>Fifth </a:t>
            </a:r>
            <a:r>
              <a:rPr lang="en-PK" sz="1000">
                <a:solidFill>
                  <a:schemeClr val="bg2">
                    <a:lumMod val="10000"/>
                  </a:schemeClr>
                </a:solidFill>
                <a:latin typeface="Lato Light" panose="020F0302020204030203" pitchFamily="34" charset="77"/>
              </a:rPr>
              <a:t>Third Bank</a:t>
            </a:r>
            <a:endParaRPr lang="en-US" sz="1000" dirty="0">
              <a:solidFill>
                <a:schemeClr val="bg2">
                  <a:lumMod val="10000"/>
                </a:schemeClr>
              </a:solidFill>
              <a:latin typeface="Lato Light" panose="020F0302020204030203" pitchFamily="34" charset="77"/>
            </a:endParaRPr>
          </a:p>
          <a:p>
            <a:pPr marL="171450" indent="-171450">
              <a:buClr>
                <a:srgbClr val="421A52"/>
              </a:buClr>
              <a:buFont typeface="Arial" panose="020B0604020202020204" pitchFamily="34" charset="0"/>
              <a:buChar char="•"/>
            </a:pPr>
            <a:r>
              <a:rPr lang="en-US" sz="1000" dirty="0">
                <a:solidFill>
                  <a:schemeClr val="bg2">
                    <a:lumMod val="10000"/>
                  </a:schemeClr>
                </a:solidFill>
                <a:latin typeface="Lato Light" panose="020F0302020204030203" pitchFamily="34" charset="77"/>
              </a:rPr>
              <a:t>Blu Banyan</a:t>
            </a:r>
            <a:endParaRPr lang="en-PK" sz="1000" dirty="0">
              <a:solidFill>
                <a:schemeClr val="bg2">
                  <a:lumMod val="10000"/>
                </a:schemeClr>
              </a:solidFill>
              <a:latin typeface="Lato Light" panose="020F0302020204030203" pitchFamily="34" charset="77"/>
            </a:endParaRPr>
          </a:p>
          <a:p>
            <a:pPr marL="171450" indent="-171450">
              <a:buClr>
                <a:srgbClr val="421A52"/>
              </a:buClr>
              <a:buFont typeface="Arial" panose="020B0604020202020204" pitchFamily="34" charset="0"/>
              <a:buChar char="•"/>
            </a:pPr>
            <a:r>
              <a:rPr lang="en-PK" sz="1000">
                <a:solidFill>
                  <a:schemeClr val="bg2">
                    <a:lumMod val="10000"/>
                  </a:schemeClr>
                </a:solidFill>
                <a:latin typeface="Lato Light" panose="020F0302020204030203" pitchFamily="34" charset="77"/>
              </a:rPr>
              <a:t>Strategic </a:t>
            </a:r>
            <a:r>
              <a:rPr lang="en-PK" sz="1000" dirty="0">
                <a:solidFill>
                  <a:schemeClr val="bg2">
                    <a:lumMod val="10000"/>
                  </a:schemeClr>
                </a:solidFill>
                <a:latin typeface="Lato Light" panose="020F0302020204030203" pitchFamily="34" charset="77"/>
              </a:rPr>
              <a:t>Wealth Specialists</a:t>
            </a:r>
          </a:p>
          <a:p>
            <a:pPr marL="171450" indent="-171450">
              <a:buClr>
                <a:srgbClr val="421A52"/>
              </a:buClr>
              <a:buFont typeface="Arial" panose="020B0604020202020204" pitchFamily="34" charset="0"/>
              <a:buChar char="•"/>
            </a:pPr>
            <a:r>
              <a:rPr lang="en-PK" sz="1000" dirty="0">
                <a:solidFill>
                  <a:schemeClr val="bg2">
                    <a:lumMod val="10000"/>
                  </a:schemeClr>
                </a:solidFill>
                <a:latin typeface="Lato Light" panose="020F0302020204030203" pitchFamily="34" charset="77"/>
              </a:rPr>
              <a:t>Minority Business Enterprise</a:t>
            </a:r>
          </a:p>
          <a:p>
            <a:pPr marL="171450" indent="-171450">
              <a:buClr>
                <a:srgbClr val="421A52"/>
              </a:buClr>
              <a:buFont typeface="Arial" panose="020B0604020202020204" pitchFamily="34" charset="0"/>
              <a:buChar char="•"/>
            </a:pPr>
            <a:r>
              <a:rPr lang="en-PK" sz="1000" dirty="0">
                <a:solidFill>
                  <a:schemeClr val="bg2">
                    <a:lumMod val="10000"/>
                  </a:schemeClr>
                </a:solidFill>
                <a:latin typeface="Lato Light" panose="020F0302020204030203" pitchFamily="34" charset="77"/>
              </a:rPr>
              <a:t>DMH Investments </a:t>
            </a:r>
          </a:p>
          <a:p>
            <a:pPr marL="171450" indent="-171450">
              <a:buClr>
                <a:srgbClr val="421A52"/>
              </a:buClr>
              <a:buFont typeface="Arial" panose="020B0604020202020204" pitchFamily="34" charset="0"/>
              <a:buChar char="•"/>
            </a:pPr>
            <a:r>
              <a:rPr lang="en-PK" sz="1000" dirty="0">
                <a:solidFill>
                  <a:schemeClr val="bg2">
                    <a:lumMod val="10000"/>
                  </a:schemeClr>
                </a:solidFill>
                <a:latin typeface="Lato Light" panose="020F0302020204030203" pitchFamily="34" charset="77"/>
              </a:rPr>
              <a:t>Incredible One </a:t>
            </a:r>
            <a:r>
              <a:rPr lang="en-PK" sz="1000">
                <a:solidFill>
                  <a:schemeClr val="bg2">
                    <a:lumMod val="10000"/>
                  </a:schemeClr>
                </a:solidFill>
                <a:latin typeface="Lato Light" panose="020F0302020204030203" pitchFamily="34" charset="77"/>
              </a:rPr>
              <a:t>Enterprises </a:t>
            </a:r>
            <a:endParaRPr lang="en-US" sz="1000" dirty="0">
              <a:solidFill>
                <a:schemeClr val="bg2">
                  <a:lumMod val="10000"/>
                </a:schemeClr>
              </a:solidFill>
              <a:latin typeface="Lato Light" panose="020F0302020204030203" pitchFamily="34" charset="77"/>
            </a:endParaRPr>
          </a:p>
          <a:p>
            <a:pPr marL="171450" indent="-171450">
              <a:buClr>
                <a:srgbClr val="421A52"/>
              </a:buClr>
              <a:buFont typeface="Arial" panose="020B0604020202020204" pitchFamily="34" charset="0"/>
              <a:buChar char="•"/>
            </a:pPr>
            <a:r>
              <a:rPr lang="en-US" sz="1000" dirty="0">
                <a:solidFill>
                  <a:schemeClr val="bg2">
                    <a:lumMod val="10000"/>
                  </a:schemeClr>
                </a:solidFill>
                <a:latin typeface="Lato Light" panose="020F0302020204030203" pitchFamily="34" charset="77"/>
              </a:rPr>
              <a:t>National Veteran-Owned Business Association (</a:t>
            </a:r>
            <a:r>
              <a:rPr lang="en-PK" sz="1000">
                <a:solidFill>
                  <a:schemeClr val="bg2">
                    <a:lumMod val="10000"/>
                  </a:schemeClr>
                </a:solidFill>
                <a:latin typeface="Lato Light" panose="020F0302020204030203" pitchFamily="34" charset="77"/>
              </a:rPr>
              <a:t>NAVOBA</a:t>
            </a:r>
            <a:r>
              <a:rPr lang="en-US" sz="1000" dirty="0">
                <a:solidFill>
                  <a:schemeClr val="bg2">
                    <a:lumMod val="10000"/>
                  </a:schemeClr>
                </a:solidFill>
                <a:latin typeface="Lato Light" panose="020F0302020204030203" pitchFamily="34" charset="77"/>
              </a:rPr>
              <a:t>)</a:t>
            </a:r>
          </a:p>
          <a:p>
            <a:pPr marL="171450" indent="-171450">
              <a:buClr>
                <a:srgbClr val="421A52"/>
              </a:buClr>
              <a:buFont typeface="Arial" panose="020B0604020202020204" pitchFamily="34" charset="0"/>
              <a:buChar char="•"/>
            </a:pPr>
            <a:r>
              <a:rPr lang="en-US" sz="1000" dirty="0">
                <a:solidFill>
                  <a:schemeClr val="bg2">
                    <a:lumMod val="10000"/>
                  </a:schemeClr>
                </a:solidFill>
                <a:latin typeface="Lato Light" panose="020F0302020204030203" pitchFamily="34" charset="77"/>
              </a:rPr>
              <a:t>Bunker Labs</a:t>
            </a:r>
            <a:endParaRPr lang="en-PK" sz="1000" dirty="0">
              <a:solidFill>
                <a:schemeClr val="bg2">
                  <a:lumMod val="10000"/>
                </a:schemeClr>
              </a:solidFill>
              <a:latin typeface="Lato Light" panose="020F0302020204030203" pitchFamily="34" charset="77"/>
            </a:endParaRPr>
          </a:p>
        </p:txBody>
      </p:sp>
      <p:sp>
        <p:nvSpPr>
          <p:cNvPr id="15" name="Rectangle 14">
            <a:extLst>
              <a:ext uri="{FF2B5EF4-FFF2-40B4-BE49-F238E27FC236}">
                <a16:creationId xmlns:a16="http://schemas.microsoft.com/office/drawing/2014/main" id="{DFE3AA54-96F6-7B41-98E6-022EAE0340DF}"/>
              </a:ext>
            </a:extLst>
          </p:cNvPr>
          <p:cNvSpPr/>
          <p:nvPr/>
        </p:nvSpPr>
        <p:spPr>
          <a:xfrm>
            <a:off x="330439" y="4579017"/>
            <a:ext cx="2908719" cy="584775"/>
          </a:xfrm>
          <a:prstGeom prst="rect">
            <a:avLst/>
          </a:prstGeom>
        </p:spPr>
        <p:txBody>
          <a:bodyPr wrap="square">
            <a:spAutoFit/>
          </a:bodyPr>
          <a:lstStyle/>
          <a:p>
            <a:r>
              <a:rPr lang="en-PK" sz="1600" b="1" dirty="0">
                <a:solidFill>
                  <a:srgbClr val="421A52"/>
                </a:solidFill>
                <a:latin typeface="Lato Black" panose="020F0502020204030203" pitchFamily="34" charset="77"/>
              </a:rPr>
              <a:t>PAST PERFORMANCE</a:t>
            </a:r>
          </a:p>
          <a:p>
            <a:r>
              <a:rPr lang="en-PK" sz="1600" dirty="0">
                <a:solidFill>
                  <a:srgbClr val="421A52"/>
                </a:solidFill>
                <a:latin typeface="Lato" panose="020F0502020204030203" pitchFamily="34" charset="77"/>
              </a:rPr>
              <a:t>COMMERCIAL CUSTOMERS:</a:t>
            </a:r>
          </a:p>
        </p:txBody>
      </p:sp>
      <p:sp>
        <p:nvSpPr>
          <p:cNvPr id="16" name="Rectangle 15">
            <a:extLst>
              <a:ext uri="{FF2B5EF4-FFF2-40B4-BE49-F238E27FC236}">
                <a16:creationId xmlns:a16="http://schemas.microsoft.com/office/drawing/2014/main" id="{BEF9D262-5684-A940-AF55-345543C99C57}"/>
              </a:ext>
            </a:extLst>
          </p:cNvPr>
          <p:cNvSpPr/>
          <p:nvPr/>
        </p:nvSpPr>
        <p:spPr>
          <a:xfrm>
            <a:off x="3600333" y="4905451"/>
            <a:ext cx="2908719" cy="1323439"/>
          </a:xfrm>
          <a:prstGeom prst="rect">
            <a:avLst/>
          </a:prstGeom>
        </p:spPr>
        <p:txBody>
          <a:bodyPr wrap="square">
            <a:spAutoFit/>
          </a:bodyPr>
          <a:lstStyle/>
          <a:p>
            <a:pPr marL="171450" indent="-171450">
              <a:buClr>
                <a:srgbClr val="421A52"/>
              </a:buClr>
              <a:buFont typeface="Arial" panose="020B0604020202020204" pitchFamily="34" charset="0"/>
              <a:buChar char="•"/>
            </a:pPr>
            <a:r>
              <a:rPr lang="en-PK" sz="1000" dirty="0">
                <a:solidFill>
                  <a:schemeClr val="bg2">
                    <a:lumMod val="10000"/>
                  </a:schemeClr>
                </a:solidFill>
                <a:latin typeface="Lato Light" panose="020F0302020204030203" pitchFamily="34" charset="77"/>
              </a:rPr>
              <a:t>Minimizing problems and increasing employee retention</a:t>
            </a:r>
          </a:p>
          <a:p>
            <a:pPr marL="171450" indent="-171450">
              <a:buClr>
                <a:srgbClr val="421A52"/>
              </a:buClr>
              <a:buFont typeface="Arial" panose="020B0604020202020204" pitchFamily="34" charset="0"/>
              <a:buChar char="•"/>
            </a:pPr>
            <a:r>
              <a:rPr lang="en-US" sz="1000" dirty="0">
                <a:solidFill>
                  <a:schemeClr val="bg2">
                    <a:lumMod val="10000"/>
                  </a:schemeClr>
                </a:solidFill>
                <a:latin typeface="Lato Light" panose="020F0302020204030203" pitchFamily="34" charset="77"/>
              </a:rPr>
              <a:t>Improved </a:t>
            </a:r>
            <a:r>
              <a:rPr lang="en-PK" sz="1000">
                <a:solidFill>
                  <a:schemeClr val="bg2">
                    <a:lumMod val="10000"/>
                  </a:schemeClr>
                </a:solidFill>
                <a:latin typeface="Lato Light" panose="020F0302020204030203" pitchFamily="34" charset="77"/>
              </a:rPr>
              <a:t>work</a:t>
            </a:r>
            <a:r>
              <a:rPr lang="en-US" sz="1000" dirty="0">
                <a:solidFill>
                  <a:schemeClr val="bg2">
                    <a:lumMod val="10000"/>
                  </a:schemeClr>
                </a:solidFill>
                <a:latin typeface="Lato Light" panose="020F0302020204030203" pitchFamily="34" charset="77"/>
              </a:rPr>
              <a:t>-</a:t>
            </a:r>
            <a:r>
              <a:rPr lang="en-PK" sz="1000">
                <a:solidFill>
                  <a:schemeClr val="bg2">
                    <a:lumMod val="10000"/>
                  </a:schemeClr>
                </a:solidFill>
                <a:latin typeface="Lato Light" panose="020F0302020204030203" pitchFamily="34" charset="77"/>
              </a:rPr>
              <a:t>flow efficiency and processes</a:t>
            </a:r>
            <a:endParaRPr lang="en-PK" sz="1000" dirty="0">
              <a:solidFill>
                <a:schemeClr val="bg2">
                  <a:lumMod val="10000"/>
                </a:schemeClr>
              </a:solidFill>
              <a:latin typeface="Lato Light" panose="020F0302020204030203" pitchFamily="34" charset="77"/>
            </a:endParaRPr>
          </a:p>
          <a:p>
            <a:pPr marL="171450" indent="-171450">
              <a:buClr>
                <a:srgbClr val="421A52"/>
              </a:buClr>
              <a:buFont typeface="Arial" panose="020B0604020202020204" pitchFamily="34" charset="0"/>
              <a:buChar char="•"/>
            </a:pPr>
            <a:r>
              <a:rPr lang="en-PK" sz="1000">
                <a:solidFill>
                  <a:schemeClr val="bg2">
                    <a:lumMod val="10000"/>
                  </a:schemeClr>
                </a:solidFill>
                <a:latin typeface="Lato Light" panose="020F0302020204030203" pitchFamily="34" charset="77"/>
              </a:rPr>
              <a:t>Minimizing </a:t>
            </a:r>
            <a:r>
              <a:rPr lang="en-PK" sz="1000" dirty="0">
                <a:solidFill>
                  <a:schemeClr val="bg2">
                    <a:lumMod val="10000"/>
                  </a:schemeClr>
                </a:solidFill>
                <a:latin typeface="Lato Light" panose="020F0302020204030203" pitchFamily="34" charset="77"/>
              </a:rPr>
              <a:t>wasted time and maximizing office and </a:t>
            </a:r>
            <a:r>
              <a:rPr lang="en-PK" sz="1000">
                <a:solidFill>
                  <a:schemeClr val="bg2">
                    <a:lumMod val="10000"/>
                  </a:schemeClr>
                </a:solidFill>
                <a:latin typeface="Lato Light" panose="020F0302020204030203" pitchFamily="34" charset="77"/>
              </a:rPr>
              <a:t>employee efficiency</a:t>
            </a:r>
            <a:endParaRPr lang="en-US" sz="1000" dirty="0">
              <a:solidFill>
                <a:schemeClr val="bg2">
                  <a:lumMod val="10000"/>
                </a:schemeClr>
              </a:solidFill>
              <a:latin typeface="Lato Light" panose="020F0302020204030203" pitchFamily="34" charset="77"/>
            </a:endParaRPr>
          </a:p>
          <a:p>
            <a:pPr marL="171450" indent="-171450">
              <a:buClr>
                <a:srgbClr val="421A52"/>
              </a:buClr>
              <a:buFont typeface="Arial" panose="020B0604020202020204" pitchFamily="34" charset="0"/>
              <a:buChar char="•"/>
            </a:pPr>
            <a:r>
              <a:rPr lang="en-US" sz="1000" dirty="0">
                <a:solidFill>
                  <a:schemeClr val="bg2">
                    <a:lumMod val="10000"/>
                  </a:schemeClr>
                </a:solidFill>
                <a:latin typeface="Lato Light" panose="020F0302020204030203" pitchFamily="34" charset="77"/>
              </a:rPr>
              <a:t>Accountability among teams</a:t>
            </a:r>
          </a:p>
          <a:p>
            <a:pPr marL="171450" indent="-171450">
              <a:buClr>
                <a:srgbClr val="421A52"/>
              </a:buClr>
              <a:buFont typeface="Arial" panose="020B0604020202020204" pitchFamily="34" charset="0"/>
              <a:buChar char="•"/>
            </a:pPr>
            <a:r>
              <a:rPr lang="en-US" sz="1000" dirty="0">
                <a:solidFill>
                  <a:schemeClr val="bg2">
                    <a:lumMod val="10000"/>
                  </a:schemeClr>
                </a:solidFill>
                <a:latin typeface="Lato Light" panose="020F0302020204030203" pitchFamily="34" charset="77"/>
              </a:rPr>
              <a:t>Creating more engaged and happy employees</a:t>
            </a:r>
          </a:p>
          <a:p>
            <a:pPr marL="171450" indent="-171450">
              <a:buClr>
                <a:srgbClr val="421A52"/>
              </a:buClr>
              <a:buFont typeface="Arial" panose="020B0604020202020204" pitchFamily="34" charset="0"/>
              <a:buChar char="•"/>
            </a:pPr>
            <a:r>
              <a:rPr lang="en-US" sz="1000" dirty="0">
                <a:solidFill>
                  <a:schemeClr val="bg2">
                    <a:lumMod val="10000"/>
                  </a:schemeClr>
                </a:solidFill>
                <a:latin typeface="Lato Light" panose="020F0302020204030203" pitchFamily="34" charset="77"/>
              </a:rPr>
              <a:t>1:1 personalized coaching</a:t>
            </a:r>
            <a:endParaRPr lang="en-PK" sz="1000" dirty="0">
              <a:solidFill>
                <a:schemeClr val="bg2">
                  <a:lumMod val="10000"/>
                </a:schemeClr>
              </a:solidFill>
              <a:latin typeface="Lato Light" panose="020F0302020204030203" pitchFamily="34" charset="77"/>
            </a:endParaRPr>
          </a:p>
        </p:txBody>
      </p:sp>
      <p:sp>
        <p:nvSpPr>
          <p:cNvPr id="17" name="Rectangle 16">
            <a:extLst>
              <a:ext uri="{FF2B5EF4-FFF2-40B4-BE49-F238E27FC236}">
                <a16:creationId xmlns:a16="http://schemas.microsoft.com/office/drawing/2014/main" id="{59A52B74-A323-3848-9EE0-F7FA3BE2ACE9}"/>
              </a:ext>
            </a:extLst>
          </p:cNvPr>
          <p:cNvSpPr/>
          <p:nvPr/>
        </p:nvSpPr>
        <p:spPr>
          <a:xfrm>
            <a:off x="3630334" y="4585515"/>
            <a:ext cx="2542695" cy="338554"/>
          </a:xfrm>
          <a:prstGeom prst="rect">
            <a:avLst/>
          </a:prstGeom>
        </p:spPr>
        <p:txBody>
          <a:bodyPr wrap="square">
            <a:spAutoFit/>
          </a:bodyPr>
          <a:lstStyle/>
          <a:p>
            <a:r>
              <a:rPr lang="en-US" sz="1600" b="1" dirty="0">
                <a:solidFill>
                  <a:srgbClr val="421A52"/>
                </a:solidFill>
                <a:latin typeface="Lato Black" panose="020F0502020204030203" pitchFamily="34" charset="77"/>
              </a:rPr>
              <a:t>Differentiators</a:t>
            </a:r>
            <a:r>
              <a:rPr lang="en-PK" sz="1600" b="1">
                <a:solidFill>
                  <a:srgbClr val="421A52"/>
                </a:solidFill>
                <a:latin typeface="Lato Black" panose="020F0502020204030203" pitchFamily="34" charset="77"/>
              </a:rPr>
              <a:t>: </a:t>
            </a:r>
            <a:endParaRPr lang="en-PK" sz="1600" b="1" dirty="0">
              <a:solidFill>
                <a:srgbClr val="421A52"/>
              </a:solidFill>
              <a:latin typeface="Lato Black" panose="020F0502020204030203" pitchFamily="34" charset="77"/>
            </a:endParaRPr>
          </a:p>
        </p:txBody>
      </p:sp>
      <p:sp>
        <p:nvSpPr>
          <p:cNvPr id="18" name="Rectangle 17">
            <a:extLst>
              <a:ext uri="{FF2B5EF4-FFF2-40B4-BE49-F238E27FC236}">
                <a16:creationId xmlns:a16="http://schemas.microsoft.com/office/drawing/2014/main" id="{E6ACF023-29C4-4F49-B0D3-3ED1326106E7}"/>
              </a:ext>
            </a:extLst>
          </p:cNvPr>
          <p:cNvSpPr/>
          <p:nvPr/>
        </p:nvSpPr>
        <p:spPr>
          <a:xfrm>
            <a:off x="343010" y="7195413"/>
            <a:ext cx="3732322" cy="553998"/>
          </a:xfrm>
          <a:prstGeom prst="rect">
            <a:avLst/>
          </a:prstGeom>
        </p:spPr>
        <p:txBody>
          <a:bodyPr wrap="square">
            <a:spAutoFit/>
          </a:bodyPr>
          <a:lstStyle/>
          <a:p>
            <a:pPr marL="171450" indent="-171450">
              <a:buClr>
                <a:srgbClr val="421A52"/>
              </a:buClr>
              <a:buFont typeface="Arial" panose="020B0604020202020204" pitchFamily="34" charset="0"/>
              <a:buChar char="•"/>
            </a:pPr>
            <a:r>
              <a:rPr lang="en-PK" sz="1000" b="1" dirty="0">
                <a:solidFill>
                  <a:srgbClr val="421A52"/>
                </a:solidFill>
                <a:latin typeface="Lato Light" panose="020F0302020204030203" pitchFamily="34" charset="77"/>
              </a:rPr>
              <a:t>NAICS    </a:t>
            </a:r>
            <a:r>
              <a:rPr lang="en-PK" sz="1000" b="1">
                <a:solidFill>
                  <a:srgbClr val="421A52"/>
                </a:solidFill>
                <a:latin typeface="Lato Light" panose="020F0302020204030203" pitchFamily="34" charset="77"/>
              </a:rPr>
              <a:t>611430  </a:t>
            </a:r>
            <a:r>
              <a:rPr lang="en-PK" sz="1000">
                <a:solidFill>
                  <a:schemeClr val="bg2">
                    <a:lumMod val="10000"/>
                  </a:schemeClr>
                </a:solidFill>
                <a:latin typeface="Lato Light" panose="020F0302020204030203" pitchFamily="34" charset="77"/>
              </a:rPr>
              <a:t>Professional </a:t>
            </a:r>
            <a:r>
              <a:rPr lang="en-PK" sz="1000" dirty="0">
                <a:solidFill>
                  <a:schemeClr val="bg2">
                    <a:lumMod val="10000"/>
                  </a:schemeClr>
                </a:solidFill>
                <a:latin typeface="Lato Light" panose="020F0302020204030203" pitchFamily="34" charset="77"/>
              </a:rPr>
              <a:t>and Management Development Training</a:t>
            </a:r>
          </a:p>
          <a:p>
            <a:pPr marL="171450" indent="-171450">
              <a:buClr>
                <a:srgbClr val="421A52"/>
              </a:buClr>
              <a:buFont typeface="Arial" panose="020B0604020202020204" pitchFamily="34" charset="0"/>
              <a:buChar char="•"/>
            </a:pPr>
            <a:r>
              <a:rPr lang="en-PK" sz="1000" b="1" dirty="0">
                <a:solidFill>
                  <a:srgbClr val="421A52"/>
                </a:solidFill>
                <a:latin typeface="Lato Light" panose="020F0302020204030203" pitchFamily="34" charset="77"/>
              </a:rPr>
              <a:t>NAICS    541611   </a:t>
            </a:r>
            <a:r>
              <a:rPr lang="en-PK" sz="1000" b="1">
                <a:solidFill>
                  <a:srgbClr val="421A52"/>
                </a:solidFill>
                <a:latin typeface="Lato Light" panose="020F0302020204030203" pitchFamily="34" charset="77"/>
              </a:rPr>
              <a:t> </a:t>
            </a:r>
            <a:r>
              <a:rPr lang="en-PK" sz="1000">
                <a:solidFill>
                  <a:schemeClr val="bg2">
                    <a:lumMod val="10000"/>
                  </a:schemeClr>
                </a:solidFill>
                <a:latin typeface="Lato Light" panose="020F0302020204030203" pitchFamily="34" charset="77"/>
              </a:rPr>
              <a:t>Management Consulting Services</a:t>
            </a:r>
            <a:endParaRPr lang="en-US" sz="1000" dirty="0">
              <a:solidFill>
                <a:schemeClr val="bg2">
                  <a:lumMod val="10000"/>
                </a:schemeClr>
              </a:solidFill>
              <a:latin typeface="Lato Light" panose="020F0302020204030203" pitchFamily="34" charset="77"/>
            </a:endParaRPr>
          </a:p>
        </p:txBody>
      </p:sp>
      <p:sp>
        <p:nvSpPr>
          <p:cNvPr id="19" name="Rectangle 18">
            <a:extLst>
              <a:ext uri="{FF2B5EF4-FFF2-40B4-BE49-F238E27FC236}">
                <a16:creationId xmlns:a16="http://schemas.microsoft.com/office/drawing/2014/main" id="{CD7E6BBE-10C4-AD46-A126-ABE3C6CB91A6}"/>
              </a:ext>
            </a:extLst>
          </p:cNvPr>
          <p:cNvSpPr/>
          <p:nvPr/>
        </p:nvSpPr>
        <p:spPr>
          <a:xfrm>
            <a:off x="381227" y="6929198"/>
            <a:ext cx="917239" cy="338554"/>
          </a:xfrm>
          <a:prstGeom prst="rect">
            <a:avLst/>
          </a:prstGeom>
        </p:spPr>
        <p:txBody>
          <a:bodyPr wrap="none">
            <a:spAutoFit/>
          </a:bodyPr>
          <a:lstStyle/>
          <a:p>
            <a:r>
              <a:rPr lang="en-PK" sz="1600" b="1" dirty="0">
                <a:solidFill>
                  <a:srgbClr val="421A52"/>
                </a:solidFill>
                <a:latin typeface="Lato Black" panose="020F0502020204030203" pitchFamily="34" charset="77"/>
              </a:rPr>
              <a:t>CODES:</a:t>
            </a:r>
          </a:p>
        </p:txBody>
      </p:sp>
      <p:sp>
        <p:nvSpPr>
          <p:cNvPr id="20" name="Rectangle 19">
            <a:extLst>
              <a:ext uri="{FF2B5EF4-FFF2-40B4-BE49-F238E27FC236}">
                <a16:creationId xmlns:a16="http://schemas.microsoft.com/office/drawing/2014/main" id="{91289FE6-042B-5E4E-8718-8AFC24923104}"/>
              </a:ext>
            </a:extLst>
          </p:cNvPr>
          <p:cNvSpPr/>
          <p:nvPr/>
        </p:nvSpPr>
        <p:spPr>
          <a:xfrm>
            <a:off x="3630334" y="6294429"/>
            <a:ext cx="2744573" cy="553998"/>
          </a:xfrm>
          <a:prstGeom prst="rect">
            <a:avLst/>
          </a:prstGeom>
        </p:spPr>
        <p:txBody>
          <a:bodyPr wrap="square">
            <a:spAutoFit/>
          </a:bodyPr>
          <a:lstStyle/>
          <a:p>
            <a:r>
              <a:rPr lang="en-PK" sz="1000" dirty="0">
                <a:solidFill>
                  <a:schemeClr val="bg2">
                    <a:lumMod val="10000"/>
                  </a:schemeClr>
                </a:solidFill>
                <a:latin typeface="Lato Light" panose="020F0302020204030203" pitchFamily="34" charset="77"/>
              </a:rPr>
              <a:t>We pride ourselves on getting to the root of the problem, so you and your team can effectively maximize your time, energy, and resources.</a:t>
            </a:r>
          </a:p>
        </p:txBody>
      </p:sp>
      <p:sp>
        <p:nvSpPr>
          <p:cNvPr id="21" name="Rectangle 20">
            <a:extLst>
              <a:ext uri="{FF2B5EF4-FFF2-40B4-BE49-F238E27FC236}">
                <a16:creationId xmlns:a16="http://schemas.microsoft.com/office/drawing/2014/main" id="{8B78E490-C047-1D47-8963-FACE587A7A0B}"/>
              </a:ext>
            </a:extLst>
          </p:cNvPr>
          <p:cNvSpPr/>
          <p:nvPr/>
        </p:nvSpPr>
        <p:spPr>
          <a:xfrm>
            <a:off x="333355" y="7803800"/>
            <a:ext cx="4083128" cy="307777"/>
          </a:xfrm>
          <a:prstGeom prst="rect">
            <a:avLst/>
          </a:prstGeom>
        </p:spPr>
        <p:txBody>
          <a:bodyPr wrap="square">
            <a:spAutoFit/>
          </a:bodyPr>
          <a:lstStyle/>
          <a:p>
            <a:r>
              <a:rPr lang="en-GB" sz="1400" b="1" dirty="0">
                <a:solidFill>
                  <a:srgbClr val="421A52"/>
                </a:solidFill>
                <a:latin typeface="Lato Black" panose="020F0502020204030203" pitchFamily="34" charset="77"/>
              </a:rPr>
              <a:t>DUNS NUMBER: </a:t>
            </a:r>
            <a:r>
              <a:rPr lang="en-GB" sz="1400" dirty="0">
                <a:solidFill>
                  <a:srgbClr val="000000"/>
                </a:solidFill>
                <a:latin typeface="Lato Light" panose="020F0302020204030203" pitchFamily="34" charset="77"/>
              </a:rPr>
              <a:t>014674430        </a:t>
            </a:r>
            <a:r>
              <a:rPr lang="en-GB" sz="1400" b="1" dirty="0">
                <a:solidFill>
                  <a:srgbClr val="421A52"/>
                </a:solidFill>
                <a:latin typeface="Lato Black" panose="020F0502020204030203" pitchFamily="34" charset="77"/>
              </a:rPr>
              <a:t>CAGE: </a:t>
            </a:r>
            <a:r>
              <a:rPr lang="en-GB" sz="1400" dirty="0">
                <a:solidFill>
                  <a:srgbClr val="000000"/>
                </a:solidFill>
                <a:latin typeface="Lato Light" panose="020F0302020204030203" pitchFamily="34" charset="77"/>
              </a:rPr>
              <a:t>80S91</a:t>
            </a:r>
            <a:endParaRPr lang="en-GB" sz="1400" dirty="0">
              <a:latin typeface="Lato Light" panose="020F0302020204030203" pitchFamily="34" charset="77"/>
            </a:endParaRPr>
          </a:p>
        </p:txBody>
      </p:sp>
      <p:sp>
        <p:nvSpPr>
          <p:cNvPr id="23" name="Rectangle 22">
            <a:extLst>
              <a:ext uri="{FF2B5EF4-FFF2-40B4-BE49-F238E27FC236}">
                <a16:creationId xmlns:a16="http://schemas.microsoft.com/office/drawing/2014/main" id="{CCEB7098-BC83-BF4E-9D01-BEC3DB663F15}"/>
              </a:ext>
            </a:extLst>
          </p:cNvPr>
          <p:cNvSpPr/>
          <p:nvPr/>
        </p:nvSpPr>
        <p:spPr>
          <a:xfrm flipV="1">
            <a:off x="-1850" y="8884865"/>
            <a:ext cx="6858000" cy="259133"/>
          </a:xfrm>
          <a:prstGeom prst="rect">
            <a:avLst/>
          </a:prstGeom>
          <a:solidFill>
            <a:srgbClr val="421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TextBox 23">
            <a:extLst>
              <a:ext uri="{FF2B5EF4-FFF2-40B4-BE49-F238E27FC236}">
                <a16:creationId xmlns:a16="http://schemas.microsoft.com/office/drawing/2014/main" id="{769D7651-8AE5-1D49-8ABD-81EC5602DEFC}"/>
              </a:ext>
            </a:extLst>
          </p:cNvPr>
          <p:cNvSpPr txBox="1"/>
          <p:nvPr/>
        </p:nvSpPr>
        <p:spPr>
          <a:xfrm>
            <a:off x="4217769" y="544721"/>
            <a:ext cx="2398413" cy="276999"/>
          </a:xfrm>
          <a:prstGeom prst="rect">
            <a:avLst/>
          </a:prstGeom>
          <a:noFill/>
        </p:spPr>
        <p:txBody>
          <a:bodyPr wrap="none" rtlCol="0">
            <a:spAutoFit/>
          </a:bodyPr>
          <a:lstStyle/>
          <a:p>
            <a:pPr algn="r"/>
            <a:r>
              <a:rPr lang="en-GB" sz="1200" b="1" dirty="0" err="1">
                <a:solidFill>
                  <a:schemeClr val="bg1"/>
                </a:solidFill>
                <a:latin typeface="Lato Light" panose="020F0302020204030203" pitchFamily="34" charset="77"/>
              </a:rPr>
              <a:t>Dr.</a:t>
            </a:r>
            <a:r>
              <a:rPr lang="en-GB" sz="1200" b="1" dirty="0">
                <a:solidFill>
                  <a:schemeClr val="bg1"/>
                </a:solidFill>
                <a:latin typeface="Lato Light" panose="020F0302020204030203" pitchFamily="34" charset="77"/>
              </a:rPr>
              <a:t> Paris Love, CEO and Founder</a:t>
            </a:r>
          </a:p>
        </p:txBody>
      </p:sp>
      <p:sp>
        <p:nvSpPr>
          <p:cNvPr id="25" name="Rectangle 24">
            <a:extLst>
              <a:ext uri="{FF2B5EF4-FFF2-40B4-BE49-F238E27FC236}">
                <a16:creationId xmlns:a16="http://schemas.microsoft.com/office/drawing/2014/main" id="{9F6E9F30-266D-B447-9536-4D2D98965C37}"/>
              </a:ext>
            </a:extLst>
          </p:cNvPr>
          <p:cNvSpPr/>
          <p:nvPr/>
        </p:nvSpPr>
        <p:spPr>
          <a:xfrm>
            <a:off x="3187182" y="771009"/>
            <a:ext cx="3429000" cy="861774"/>
          </a:xfrm>
          <a:prstGeom prst="rect">
            <a:avLst/>
          </a:prstGeom>
        </p:spPr>
        <p:txBody>
          <a:bodyPr>
            <a:spAutoFit/>
          </a:bodyPr>
          <a:lstStyle/>
          <a:p>
            <a:pPr algn="r"/>
            <a:r>
              <a:rPr lang="en-PK" sz="1000" dirty="0">
                <a:solidFill>
                  <a:schemeClr val="bg1"/>
                </a:solidFill>
                <a:latin typeface="Lato Light" panose="020F0302020204030203" pitchFamily="34" charset="77"/>
              </a:rPr>
              <a:t>Paris Love Productivity Institute, LLC</a:t>
            </a:r>
          </a:p>
          <a:p>
            <a:pPr algn="r"/>
            <a:r>
              <a:rPr lang="en-PK" sz="1000">
                <a:solidFill>
                  <a:schemeClr val="bg1"/>
                </a:solidFill>
                <a:latin typeface="Lato Light" panose="020F0302020204030203" pitchFamily="34" charset="77"/>
              </a:rPr>
              <a:t>770-722-2748</a:t>
            </a:r>
            <a:endParaRPr lang="en-PK" sz="1000" dirty="0">
              <a:solidFill>
                <a:schemeClr val="bg1"/>
              </a:solidFill>
              <a:latin typeface="Lato Light" panose="020F0302020204030203" pitchFamily="34" charset="77"/>
            </a:endParaRPr>
          </a:p>
          <a:p>
            <a:pPr algn="r"/>
            <a:r>
              <a:rPr lang="en-PK" sz="1000">
                <a:solidFill>
                  <a:schemeClr val="bg1"/>
                </a:solidFill>
                <a:latin typeface="Lato Light" panose="020F0302020204030203" pitchFamily="34" charset="77"/>
              </a:rPr>
              <a:t>www.</a:t>
            </a:r>
            <a:r>
              <a:rPr lang="en-US" sz="1000" dirty="0" err="1">
                <a:solidFill>
                  <a:schemeClr val="bg1"/>
                </a:solidFill>
                <a:latin typeface="Lato Light" panose="020F0302020204030203" pitchFamily="34" charset="77"/>
              </a:rPr>
              <a:t>drparislove</a:t>
            </a:r>
            <a:r>
              <a:rPr lang="en-PK" sz="1000">
                <a:solidFill>
                  <a:schemeClr val="bg1"/>
                </a:solidFill>
                <a:latin typeface="Lato Light" panose="020F0302020204030203" pitchFamily="34" charset="77"/>
              </a:rPr>
              <a:t>.</a:t>
            </a:r>
            <a:r>
              <a:rPr lang="en-PK" sz="1000" dirty="0">
                <a:solidFill>
                  <a:schemeClr val="bg1"/>
                </a:solidFill>
                <a:latin typeface="Lato Light" panose="020F0302020204030203" pitchFamily="34" charset="77"/>
              </a:rPr>
              <a:t>com</a:t>
            </a:r>
          </a:p>
          <a:p>
            <a:pPr algn="r"/>
            <a:r>
              <a:rPr lang="en-US" sz="1000" dirty="0">
                <a:solidFill>
                  <a:schemeClr val="bg1"/>
                </a:solidFill>
                <a:latin typeface="Lato Light" panose="020F0302020204030203" pitchFamily="34" charset="77"/>
              </a:rPr>
              <a:t>P</a:t>
            </a:r>
            <a:r>
              <a:rPr lang="en-PK" sz="1000">
                <a:solidFill>
                  <a:schemeClr val="bg1"/>
                </a:solidFill>
                <a:latin typeface="Lato Light" panose="020F0302020204030203" pitchFamily="34" charset="77"/>
              </a:rPr>
              <a:t>aris</a:t>
            </a:r>
            <a:r>
              <a:rPr lang="en-PK" sz="1000" dirty="0">
                <a:solidFill>
                  <a:schemeClr val="bg1"/>
                </a:solidFill>
                <a:latin typeface="Lato Light" panose="020F0302020204030203" pitchFamily="34" charset="77"/>
              </a:rPr>
              <a:t>@ParisLoveProductivityInstitute.com</a:t>
            </a:r>
          </a:p>
          <a:p>
            <a:pPr algn="r"/>
            <a:r>
              <a:rPr lang="en-PK" sz="1000">
                <a:solidFill>
                  <a:schemeClr val="bg1"/>
                </a:solidFill>
                <a:latin typeface="Lato Light" panose="020F0302020204030203" pitchFamily="34" charset="77"/>
              </a:rPr>
              <a:t>www</a:t>
            </a:r>
            <a:r>
              <a:rPr lang="en-PK" sz="1000" dirty="0">
                <a:solidFill>
                  <a:schemeClr val="bg1"/>
                </a:solidFill>
                <a:latin typeface="Lato Light" panose="020F0302020204030203" pitchFamily="34" charset="77"/>
              </a:rPr>
              <a:t>.linkedin.com/in/parislove</a:t>
            </a:r>
          </a:p>
        </p:txBody>
      </p:sp>
      <p:pic>
        <p:nvPicPr>
          <p:cNvPr id="4" name="Picture 3">
            <a:extLst>
              <a:ext uri="{FF2B5EF4-FFF2-40B4-BE49-F238E27FC236}">
                <a16:creationId xmlns:a16="http://schemas.microsoft.com/office/drawing/2014/main" id="{4AF52914-1DA6-2382-C1A2-0287E94D40E0}"/>
              </a:ext>
            </a:extLst>
          </p:cNvPr>
          <p:cNvPicPr>
            <a:picLocks noChangeAspect="1"/>
          </p:cNvPicPr>
          <p:nvPr/>
        </p:nvPicPr>
        <p:blipFill>
          <a:blip r:embed="rId5"/>
          <a:stretch>
            <a:fillRect/>
          </a:stretch>
        </p:blipFill>
        <p:spPr>
          <a:xfrm>
            <a:off x="417571" y="8223125"/>
            <a:ext cx="657007" cy="57843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24715853-4AC3-E8DF-7A1F-F039711B944B}"/>
              </a:ext>
            </a:extLst>
          </p:cNvPr>
          <p:cNvPicPr>
            <a:picLocks noChangeAspect="1"/>
          </p:cNvPicPr>
          <p:nvPr/>
        </p:nvPicPr>
        <p:blipFill>
          <a:blip r:embed="rId6"/>
          <a:stretch>
            <a:fillRect/>
          </a:stretch>
        </p:blipFill>
        <p:spPr>
          <a:xfrm>
            <a:off x="1525980" y="8263519"/>
            <a:ext cx="553998" cy="553998"/>
          </a:xfrm>
          <a:prstGeom prst="rect">
            <a:avLst/>
          </a:prstGeom>
        </p:spPr>
      </p:pic>
      <p:pic>
        <p:nvPicPr>
          <p:cNvPr id="10" name="Picture 9">
            <a:extLst>
              <a:ext uri="{FF2B5EF4-FFF2-40B4-BE49-F238E27FC236}">
                <a16:creationId xmlns:a16="http://schemas.microsoft.com/office/drawing/2014/main" id="{7418BE98-F90E-AD3C-4AEF-4B567C9F4E0A}"/>
              </a:ext>
            </a:extLst>
          </p:cNvPr>
          <p:cNvPicPr>
            <a:picLocks noChangeAspect="1"/>
          </p:cNvPicPr>
          <p:nvPr/>
        </p:nvPicPr>
        <p:blipFill>
          <a:blip r:embed="rId7"/>
          <a:stretch>
            <a:fillRect/>
          </a:stretch>
        </p:blipFill>
        <p:spPr>
          <a:xfrm>
            <a:off x="2531380" y="8247768"/>
            <a:ext cx="762973" cy="517183"/>
          </a:xfrm>
          <a:prstGeom prst="rect">
            <a:avLst/>
          </a:prstGeom>
        </p:spPr>
      </p:pic>
      <p:pic>
        <p:nvPicPr>
          <p:cNvPr id="11" name="Picture 10">
            <a:extLst>
              <a:ext uri="{FF2B5EF4-FFF2-40B4-BE49-F238E27FC236}">
                <a16:creationId xmlns:a16="http://schemas.microsoft.com/office/drawing/2014/main" id="{434E39AA-6BD3-79F6-65F8-4C593BEEF571}"/>
              </a:ext>
            </a:extLst>
          </p:cNvPr>
          <p:cNvPicPr>
            <a:picLocks noChangeAspect="1"/>
          </p:cNvPicPr>
          <p:nvPr/>
        </p:nvPicPr>
        <p:blipFill>
          <a:blip r:embed="rId8"/>
          <a:stretch>
            <a:fillRect/>
          </a:stretch>
        </p:blipFill>
        <p:spPr>
          <a:xfrm>
            <a:off x="3741483" y="8290400"/>
            <a:ext cx="1009672" cy="473812"/>
          </a:xfrm>
          <a:prstGeom prst="rect">
            <a:avLst/>
          </a:prstGeom>
        </p:spPr>
      </p:pic>
      <p:pic>
        <p:nvPicPr>
          <p:cNvPr id="12" name="Picture 11">
            <a:extLst>
              <a:ext uri="{FF2B5EF4-FFF2-40B4-BE49-F238E27FC236}">
                <a16:creationId xmlns:a16="http://schemas.microsoft.com/office/drawing/2014/main" id="{4D5E3973-E7BF-2A40-2141-F2FD945E98B0}"/>
              </a:ext>
            </a:extLst>
          </p:cNvPr>
          <p:cNvPicPr>
            <a:picLocks noChangeAspect="1"/>
          </p:cNvPicPr>
          <p:nvPr/>
        </p:nvPicPr>
        <p:blipFill>
          <a:blip r:embed="rId9"/>
          <a:stretch>
            <a:fillRect/>
          </a:stretch>
        </p:blipFill>
        <p:spPr>
          <a:xfrm>
            <a:off x="5344625" y="8278487"/>
            <a:ext cx="1095804" cy="547902"/>
          </a:xfrm>
          <a:prstGeom prst="rect">
            <a:avLst/>
          </a:prstGeom>
        </p:spPr>
      </p:pic>
    </p:spTree>
    <p:extLst>
      <p:ext uri="{BB962C8B-B14F-4D97-AF65-F5344CB8AC3E}">
        <p14:creationId xmlns:p14="http://schemas.microsoft.com/office/powerpoint/2010/main" val="15708024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675</TotalTime>
  <Words>283</Words>
  <Application>Microsoft Macintosh PowerPoint</Application>
  <PresentationFormat>Letter Paper (8.5x11 in)</PresentationFormat>
  <Paragraphs>34</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Lato</vt:lpstr>
      <vt:lpstr>Lato Light</vt:lpstr>
      <vt:lpstr>Calibri</vt:lpstr>
      <vt:lpstr>Lato Black</vt:lpstr>
      <vt:lpstr>Arial</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ijlal haider</dc:creator>
  <cp:lastModifiedBy>Paris Love</cp:lastModifiedBy>
  <cp:revision>42</cp:revision>
  <dcterms:created xsi:type="dcterms:W3CDTF">2021-03-19T10:40:14Z</dcterms:created>
  <dcterms:modified xsi:type="dcterms:W3CDTF">2023-06-26T21:18:01Z</dcterms:modified>
</cp:coreProperties>
</file>